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Lilita One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LilitaOn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8c398070f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8c398070f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698c39824ddf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698c39824ddf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698c398279ed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698c398279ed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698c398293f5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698c398293f5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698c3982c4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698c3982c4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698c3982db9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698c3982db9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698c3983090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698c3983090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698c39832545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698c39832545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698c398380b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698c398380b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698c398380f1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698c398380f1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698c398381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698c398381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8c398097ae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8c398097ae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698c398399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698c398399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698c3983ba0b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698c3983ba0b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698c3983daac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698c3983daac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698c3983daf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698c3983daf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698c398402af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698c398402af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698c398447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698c398447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698c398473b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698c398473b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698c39848df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698c39848df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698c39848ea8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698c39848ea8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698c3980aebe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698c3980aebe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698c398126e2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698c398126e2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698c398140a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698c398140a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698c39815be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698c39815be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698c39815c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698c39815c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698c398173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698c398173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698c3981dc41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698c3981dc41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35.jpg"/><Relationship Id="rId5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20.jpg"/><Relationship Id="rId5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4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31.jpg"/><Relationship Id="rId5" Type="http://schemas.openxmlformats.org/officeDocument/2006/relationships/image" Target="../media/image25.jpg"/><Relationship Id="rId6" Type="http://schemas.openxmlformats.org/officeDocument/2006/relationships/image" Target="../media/image30.jpg"/><Relationship Id="rId7" Type="http://schemas.openxmlformats.org/officeDocument/2006/relationships/image" Target="../media/image2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3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22.png"/><Relationship Id="rId5" Type="http://schemas.openxmlformats.org/officeDocument/2006/relationships/image" Target="../media/image3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Relationship Id="rId4" Type="http://schemas.openxmlformats.org/officeDocument/2006/relationships/image" Target="../media/image3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6.jpg"/><Relationship Id="rId5" Type="http://schemas.openxmlformats.org/officeDocument/2006/relationships/image" Target="../media/image7.jpg"/><Relationship Id="rId6" Type="http://schemas.openxmlformats.org/officeDocument/2006/relationships/image" Target="../media/image4.jpg"/><Relationship Id="rId7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3.jpg"/><Relationship Id="rId6" Type="http://schemas.openxmlformats.org/officeDocument/2006/relationships/image" Target="../media/image17.jpg"/><Relationship Id="rId7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41.jpg"/><Relationship Id="rId6" Type="http://schemas.openxmlformats.org/officeDocument/2006/relationships/image" Target="../media/image32.jpg"/><Relationship Id="rId7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27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PLANETELE DIN SISTEMUL SOLAR</a:t>
            </a:r>
            <a:endParaRPr b="1" sz="325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Descoperă cele opt planete care se învârt în jurul Soarelui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PLANETE INTERIOARE VS EXTERIOARE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28575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Interioare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Aproape de Soare. Mici, solide, din stâncă și metal: Mercur, Venus, Pământ, Marte.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468630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Exterioare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Departe de Soare, mari, gazoase, fără sol: Jupiter, Saturn, Uranus, Neptun.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JUPITER – GIGANTUL SISTEMULUI SOLAR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Jupiter este uriaș!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Poate înghiți peste 1.300 Pământuri în volum!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Are 95 de sateliți cunoscuți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Unul dintre ei, Europa, are un ocean sub gheață – poate exista viață?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Furtuna sa nu se oprește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Marele Pata Roșie este o furtună de sute de ani!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Dimensiunea planetelor comparată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285750" y="4171950"/>
            <a:ext cx="8572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Compară dimensiunea Pământului cu cea a lui Jupiter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ORBITELE PLANETELOR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Fiecare planetă are propria cale.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Orbitele sunt trasee în jurul Soarelui.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Planetele nu se ciocnesc.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Fiecare urmează drumul său, ca mașinile pe o pistă.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Cât durează o orbită?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Cu cât e mai departe, cu atât mai mult: de la 88 zile (Mercur) la 165 ani (Neptun)!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85725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ORBITELE PLANETELOR (VIZUAL COMPLET)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1430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27432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 ce Venus este mai caldă decât Mercur?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285750" y="11430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Mercur e mai aproape de Soare.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Venus are atmosferă groasă, ca o pătură.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Ține căldura.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La fel ca o sticlă în soare, Venus o reține.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Efectul de seră.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Atmosfera nu lasă căldura să scape. Temperatura: 47°C!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171450" y="2743200"/>
            <a:ext cx="21945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8"/>
          <p:cNvSpPr/>
          <p:nvPr/>
        </p:nvSpPr>
        <p:spPr>
          <a:xfrm>
            <a:off x="2366010" y="2743200"/>
            <a:ext cx="21945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4572000" y="2743200"/>
            <a:ext cx="21945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6766560" y="2743200"/>
            <a:ext cx="21945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8001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8001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80010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Cum comparăm planetele?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285750" y="32004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Mărime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Unele sunt mici, altele ar înghiți România de mii de ori.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2480310" y="32004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Temperatură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-220°C la 470°C – variază cu distanța de Soare și atmosferă.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4686300" y="32004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Compoziție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Unele sunt solide, altele ca baloane cu gaz.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6549390" y="310896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Viteza</a:t>
            </a:r>
            <a:endParaRPr sz="1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Planetele interioare orbitează mai repede decât cele exterioare.</a:t>
            </a:r>
            <a:endParaRPr sz="1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Care este ordinea corectă? 🥚​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Pune în ordine planetele de la Soare spre exterior, în funcție de distanța lor față de Soare, de la prima la a patra planetă.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1714500" y="17716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Pământ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1714500" y="25146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Jupiter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1714500" y="32575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Venus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1714500" y="40005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Mercur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Răspunsuri pe următorul slide...</a:t>
            </a:r>
            <a:endParaRPr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Care este ordinea corectă? 🥚​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Pune în ordine planetele de la Soare spre exterior, în funcție de distanța lor față de Soare, de la prima la a patra planetă.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1714500" y="17716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Mercur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>
            <a:off x="7635240" y="18859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1.</a:t>
            </a:r>
            <a:endParaRPr b="1"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1714500" y="25146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Venus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7635240" y="26289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2.</a:t>
            </a:r>
            <a:endParaRPr b="1"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1714500" y="32575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Pământ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7635240" y="33718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3.</a:t>
            </a:r>
            <a:endParaRPr b="1"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1714500" y="40005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Jupiter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7635240" y="4114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4.</a:t>
            </a:r>
            <a:endParaRPr b="1"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/>
          <p:nvPr/>
        </p:nvSpPr>
        <p:spPr>
          <a:xfrm>
            <a:off x="26289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CE AM OBSERVAT?</a:t>
            </a:r>
            <a:endParaRPr b="1" sz="325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planete sunt solide?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Mercur, Venus, Pământ, Marte.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Care sunt gazoase?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Jupiter, Saturn, Uranus, Neptun.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Care e cea mai mare?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Jupiter!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Care e cea mai fierbinte?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Venus, chiar dacă e mai departe decât Mercur.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Toate se învârt în jurul Soarelui?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Da – pe orbite diferite.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vom învăța astăzi?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Să numim cele opt planete din Sistemul Solar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Să comparăm planetele interioare cu cele exterioare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Să explicăm cum se învârt planetele în jurul Soarelui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Să înțelegem de ce Venus este atât de cald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ADEVĂRAT SAU FALS ✅​  ❌​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Mercur este mai cald decât Pământul deoarece este mai aproape de Soare.</a:t>
            </a:r>
            <a:endParaRPr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50" name="Google Shape;250;p32"/>
          <p:cNvSpPr txBox="1"/>
          <p:nvPr/>
        </p:nvSpPr>
        <p:spPr>
          <a:xfrm>
            <a:off x="2571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👍</a:t>
            </a: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51" name="Google Shape;251;p32"/>
          <p:cNvSpPr txBox="1"/>
          <p:nvPr/>
        </p:nvSpPr>
        <p:spPr>
          <a:xfrm>
            <a:off x="2571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ADEVĂRAT</a:t>
            </a:r>
            <a:endParaRPr b="1" sz="20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52" name="Google Shape;252;p32"/>
          <p:cNvSpPr txBox="1"/>
          <p:nvPr/>
        </p:nvSpPr>
        <p:spPr>
          <a:xfrm>
            <a:off x="4857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👎</a:t>
            </a: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53" name="Google Shape;253;p32"/>
          <p:cNvSpPr txBox="1"/>
          <p:nvPr/>
        </p:nvSpPr>
        <p:spPr>
          <a:xfrm>
            <a:off x="4857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FALS</a:t>
            </a:r>
            <a:endParaRPr b="1" sz="20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54" name="Google Shape;254;p32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Răspunsuri pe următorul slide...</a:t>
            </a:r>
            <a:endParaRPr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ADEVĂRAT SAU FALS ✅​  ❌​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Mercur este mai cald decât Pământul deoarece este mai aproape de Soare.</a:t>
            </a:r>
            <a:endParaRPr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62" name="Google Shape;262;p3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3714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👍</a:t>
            </a: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3714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ADEVĂRAT</a:t>
            </a:r>
            <a:endParaRPr b="1" sz="20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91440" y="3840480"/>
            <a:ext cx="8001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Mercur este cea mai apropiată planetă de Soare, deci primește cea mai multă lumină și căldură. Deși Venus este a doua planetă, atmosfera sa groasă reține căldura foarte bine, dar Mercur este expus direct Soarelui și devine extrem de cald în timpul zilei.</a:t>
            </a:r>
            <a:endParaRPr sz="1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/>
          <p:nvPr/>
        </p:nvSpPr>
        <p:spPr>
          <a:xfrm>
            <a:off x="285750" y="2846070"/>
            <a:ext cx="8572500" cy="22800"/>
          </a:xfrm>
          <a:prstGeom prst="roundRect">
            <a:avLst>
              <a:gd fmla="val 16667" name="adj"/>
            </a:avLst>
          </a:prstGeom>
          <a:solidFill>
            <a:srgbClr val="F37A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4"/>
          <p:cNvSpPr/>
          <p:nvPr/>
        </p:nvSpPr>
        <p:spPr>
          <a:xfrm>
            <a:off x="1668780" y="2697480"/>
            <a:ext cx="320100" cy="3201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4"/>
          <p:cNvSpPr/>
          <p:nvPr/>
        </p:nvSpPr>
        <p:spPr>
          <a:xfrm>
            <a:off x="3497580" y="2697480"/>
            <a:ext cx="320100" cy="3201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4"/>
          <p:cNvSpPr/>
          <p:nvPr/>
        </p:nvSpPr>
        <p:spPr>
          <a:xfrm>
            <a:off x="5314950" y="2697480"/>
            <a:ext cx="320100" cy="3201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4"/>
          <p:cNvSpPr/>
          <p:nvPr/>
        </p:nvSpPr>
        <p:spPr>
          <a:xfrm>
            <a:off x="7143750" y="2697480"/>
            <a:ext cx="320100" cy="3201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DESCOPERIRI IMPORTANTE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76" name="Google Shape;276;p34"/>
          <p:cNvSpPr txBox="1"/>
          <p:nvPr/>
        </p:nvSpPr>
        <p:spPr>
          <a:xfrm>
            <a:off x="285750" y="3086100"/>
            <a:ext cx="3097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1610</a:t>
            </a:r>
            <a:endParaRPr b="1" sz="20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Anul 1610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Galileo a observat sateliții lui Jupiter cu telescopul.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2103120" y="857250"/>
            <a:ext cx="3097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1781</a:t>
            </a:r>
            <a:endParaRPr b="1" sz="20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Anul 1781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Herschel a descoperit Uranus cu telescopul.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78" name="Google Shape;278;p34"/>
          <p:cNvSpPr txBox="1"/>
          <p:nvPr/>
        </p:nvSpPr>
        <p:spPr>
          <a:xfrm>
            <a:off x="3920490" y="3086100"/>
            <a:ext cx="3097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1846</a:t>
            </a:r>
            <a:endParaRPr b="1" sz="20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Anul 1846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Neptun a fost descoperit prin calcule, nu întâmplător.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79" name="Google Shape;279;p34"/>
          <p:cNvSpPr txBox="1"/>
          <p:nvPr/>
        </p:nvSpPr>
        <p:spPr>
          <a:xfrm>
            <a:off x="5749290" y="857250"/>
            <a:ext cx="3097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2006</a:t>
            </a:r>
            <a:endParaRPr b="1" sz="20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Anul 2006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Pluto e planetă pitică; acum sunt 8 planete.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 ce nu mai e Pluto o planetă?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86" name="Google Shape;286;p3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Definiția unei planete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45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AutoNum type="arabicPeriod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Se învârte în jurul Soarelui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AutoNum type="arabicPeriod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Are formă rotundă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AutoNum type="arabicPeriod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Curăță spațiul din jurul ei de alte obiecte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Pluto nu îndeplinește punctul 3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În jurul orbitei sale sunt multe alte corpuri de gheață.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Așa că e o „planetă pitică”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Discută! 🤷‍♀️​ 💁‍♂️​ 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💬​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94" name="Google Shape;294;p36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latin typeface="LXGW WenKai TC"/>
                <a:ea typeface="LXGW WenKai TC"/>
                <a:cs typeface="LXGW WenKai TC"/>
                <a:sym typeface="LXGW WenKai TC"/>
              </a:rPr>
              <a:t>Ce se întâmplă dacă Pământul se mută?</a:t>
            </a:r>
            <a:endParaRPr sz="1800"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latin typeface="LXGW WenKai TC"/>
                <a:ea typeface="LXGW WenKai TC"/>
                <a:cs typeface="LXGW WenKai TC"/>
                <a:sym typeface="LXGW WenKai TC"/>
              </a:rPr>
              <a:t>Ce s-ar întâmpla dacă Pământul ar fi la distanța lui Mercur sau Neptun față de Soare? Temperaturi extreme, lumină schimbată, viața afectată grav.</a:t>
            </a:r>
            <a:endParaRPr sz="1800"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Discută! 🤷‍♀️​ 💁‍♂️​ 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💬​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01" name="Google Shape;301;p37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Ai fi putut spune...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Arde totul sau e întuneric și ger; Pământul devine flăcări sau gheață, fără viață.</a:t>
            </a:r>
            <a:endParaRPr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02" name="Google Shape;302;p37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8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am învățat?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Sistemul Solar are opt planete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Planetele interioare sunt mici și solide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Cele exterioare sunt mari și din gaze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Jupiter este cea mai mare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Venus este cea mai caldă, din cauza atmosferei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Fiecare planetă are o orbită proprie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Pluto nu mai e considerată planetă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Știm ordinea planetelor!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Potrivește cuvintele cu definițiile 🎯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14" name="Google Shape;314;p39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1.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15" name="Google Shape;315;p39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Sistem Solar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16" name="Google Shape;316;p39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2.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17" name="Google Shape;317;p39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Planetă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18" name="Google Shape;318;p39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3.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19" name="Google Shape;319;p39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Atmosferă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20" name="Google Shape;320;p39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4.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21" name="Google Shape;321;p39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Orbită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22" name="Google Shape;322;p39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a)</a:t>
            </a:r>
            <a:endParaRPr b="1"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23" name="Google Shape;323;p39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Calea pe care o urmează o planetă în jurul Soarelui, sub influența gravitației.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24" name="Google Shape;324;p39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b)</a:t>
            </a:r>
            <a:endParaRPr b="1"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25" name="Google Shape;325;p39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Corp ceresc care se învârtă în jurul unei stele și nu produce lumină proprie.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26" name="Google Shape;326;p39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c)</a:t>
            </a:r>
            <a:endParaRPr b="1"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27" name="Google Shape;327;p39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Strat de gaze care înconjoară o planetă și menține condiții de viață.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28" name="Google Shape;328;p39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d)</a:t>
            </a:r>
            <a:endParaRPr b="1"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29" name="Google Shape;329;p39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Sistem alcătuit dintr-o stea și toate corpurile cerești care se învârt în jurul ei.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Potrivește cuvintele cu definițiile 🎯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35" name="Google Shape;335;p4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36" name="Google Shape;336;p40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1.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37" name="Google Shape;337;p40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Sistem Solar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38" name="Google Shape;338;p40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2.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39" name="Google Shape;339;p40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Planetă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40" name="Google Shape;340;p40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3.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41" name="Google Shape;341;p40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Atmosferă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42" name="Google Shape;342;p40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4.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43" name="Google Shape;343;p40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Orbită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44" name="Google Shape;344;p40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d)</a:t>
            </a:r>
            <a:endParaRPr b="1"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45" name="Google Shape;345;p40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Sistem alcătuit dintr-o stea și toate corpurile cerești care se învârt în jurul ei.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46" name="Google Shape;346;p40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b)</a:t>
            </a:r>
            <a:endParaRPr b="1"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47" name="Google Shape;347;p40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Corp ceresc care se învârtă în jurul unei stele și nu produce lumină proprie.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48" name="Google Shape;348;p40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c)</a:t>
            </a:r>
            <a:endParaRPr b="1"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49" name="Google Shape;349;p40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Strat de gaze care înconjoară o planetă și menține condiții de viață.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50" name="Google Shape;350;p40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a)</a:t>
            </a:r>
            <a:endParaRPr b="1"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51" name="Google Shape;351;p40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Calea pe care o urmează o planetă în jurul Soarelui, sub influența gravitației.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002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144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6002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1440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CUVINTE IMPORTANTE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85750" y="34290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Planetă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Un corp ceresc ce orbitează o stea, ca Pământul.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480310" y="27432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Orbită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Orbita: calea invizibilă a unei planete în jurul Soarelui.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686300" y="34290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Sistem Solar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Soarele cu planete, sateliți și asteroizi.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6880860" y="27432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Atmosferă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Atmosfera protejează planeta și oferă aer de respirat.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u="sng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știm deja?</a:t>
            </a:r>
            <a:endParaRPr sz="2900" u="sng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286250" y="800100"/>
            <a:ext cx="4503300" cy="48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Soarele este în centrul Sistemului Solar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Soarele este o stea fierbinte care oferă lumină și căldură.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Mișcarea Pământului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Pământul orbitează în jurul Soarelui într-un an și se rotește în jurul său într-o zi.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 ce vedeți Soarele doar ziua?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Noaptea, partea noastră a Pământului este întoarsă de la Soare.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490" y="-9144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Verifică-ți cunoștințele!</a:t>
            </a:r>
            <a:endParaRPr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Întrebarea 1: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oferă Soarele Pământului?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Întrebarea 2: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 ce vedem Soarele ziua și nu noaptea?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Întrebarea 3: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s-ar întâmpla dacă Pământul nu s-ar mai roti?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Răspunsuri pe următorul slide...</a:t>
            </a:r>
            <a:endParaRPr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27432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Verifică-ți cunoștințele!</a:t>
            </a:r>
            <a:endParaRPr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Răspunsul 1: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Soarele oferă Pământului lumină și căldură, fără de care nu ar exista viață.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Răspunsul 2: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Vedem Soarele doar ziua pentru că Pământul se rotește, iar partea luminată este expusă Soarelui în acel moment.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Răspunsul 3: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Dacă Pământul nu s-ar roti, una dintre părți ar rămâne întotdeauna în lumină, iar cealaltă în întuneric, ceea ce ar face viața imposibilă în ambele situații.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CE ESTE UN SISTEM SOLAR?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Un Sistem Solar = Soare + Planete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Sistemul nostru are o stea – Soarele – și opt planete care se învârt în jurul lui.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Toate planetele se rotesc în același sens.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Este ca și cum ar alerga pe piste circulare, dar la distanțe diferite de Soare.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Nu cad pentru că le ține forța gravitației.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106299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/>
          <p:nvPr/>
        </p:nvSpPr>
        <p:spPr>
          <a:xfrm>
            <a:off x="325755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148590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/>
          <p:nvPr/>
        </p:nvSpPr>
        <p:spPr>
          <a:xfrm>
            <a:off x="546354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48590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/>
          <p:nvPr/>
        </p:nvSpPr>
        <p:spPr>
          <a:xfrm>
            <a:off x="765810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148590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ORDINEA PLANETELOR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06299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85750" y="33147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Mercur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Prima planetă de la Soare; caldă ziua, rece noaptea.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32575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2480310" y="33147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Venus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 doua planetă, acoperită cu nori, cea mai caldă.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54635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4686300" y="33147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Pământ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 treia planetă cu apă, aer și viață.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765810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4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6880860" y="33147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Marte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 patra planetă, roșie, cu posibile viețuitoare.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/>
          <p:nvPr/>
        </p:nvSpPr>
        <p:spPr>
          <a:xfrm>
            <a:off x="106299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/>
          <p:nvPr/>
        </p:nvSpPr>
        <p:spPr>
          <a:xfrm>
            <a:off x="325755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148590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>
            <a:off x="546354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48590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/>
          <p:nvPr/>
        </p:nvSpPr>
        <p:spPr>
          <a:xfrm>
            <a:off x="765810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148590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308610" y="13716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ORDINEA PLANETELOR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106299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5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285750" y="33147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Jupiter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Jupiter: planeta gigant cu furtună vârtej.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32575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6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2480310" y="33147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Saturn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Inele spectaculoase de gheață și stânci, planetă gazoasă.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54635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7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4686300" y="33147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Uranus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Verzui-albăstrui, se rotește ca un bowling.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765810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8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6880860" y="33147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Neptun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Albastru intens, departe și vântos.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