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Lilita One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ilitaOne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8c39a07a66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8c39a07a66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98c39a1e3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98c39a1e3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698c39a237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698c39a237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698c39a266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698c39a266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698c39a281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698c39a281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698c39a29d1c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698c39a29d1c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698c39a2e766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698c39a2e766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698c39a312b0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698c39a312b0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698c39a35c42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698c39a35c42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698c39a35c9f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698c39a35c9f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698c39a35d2b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698c39a35d2b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8c39a0a5e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8c39a0a5e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698c39a379b3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698c39a379b3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698c39a396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698c39a396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698c39a3cc7e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698c39a3cc7e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698c39a419fd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698c39a419fd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698c39a4521a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698c39a4521a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698c39a46d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698c39a46d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698c39a46d9a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698c39a46d9a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698c39a46dcd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698c39a46dcd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698c39a485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698c39a485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698c39a4a4f1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698c39a4a4f1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8c39a0bef3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8c39a0bef3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698c39a4c8e4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698c39a4c8e4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8c39a1269a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8c39a1269a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8c39a14610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8c39a14610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98c39a162c4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98c39a162c4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698c39a162f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698c39a162f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98c39a17e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98c39a17e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698c39a1c55c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698c39a1c55c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7.pn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31.jpg"/><Relationship Id="rId5" Type="http://schemas.openxmlformats.org/officeDocument/2006/relationships/image" Target="../media/image24.jpg"/><Relationship Id="rId6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Relationship Id="rId4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Relationship Id="rId4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674870" y="40005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Mișcările Pământului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avem zi și noapte? De ce vin anotimpurile?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Viața ta în ritmul zilei și nopții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se întâmplă cu tine când e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noapte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 Dar când e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zi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 Cum știi că vine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dimineața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Ai fi putut spune...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Noaptea dorm pentru că e întuneric. Ziua sunt la școală sau mă joc, e lumină. Vine dimineața când se luminează, cântă păsările și răsare soarele.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răsare și apune?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Noi spunem că Soarele „răsare” dimineața și „apune” seara. Dar de fapt,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stă pe loc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Este Pământul care se rotește, iar noi avem senzația că Soarele se mișcă pe cer.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ne imaginăm...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Stai pe un scaun rotativ. Dacă te învârți, pereții par să se miște în jurul tău.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fel: deși noi suntem pe Pământ, care se rotește, ni se pare că Soarele se mișcă.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Mișcarea aparentă a Soarelui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este doar o iluzie creată de rotația Pământului.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1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FII CREATIV 🖼️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Experiment: Simulează rotația Pământului!</a:t>
            </a:r>
            <a:endParaRPr b="1" sz="215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Folosește o minge (Pământ) și un bețigaș (axă). Lumineaz-o cu o lanternă (Soare). Observă ce parte e luminată. Ce se schimbă după o rotație?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vei avea nevoie: 🎨​ 🖌️</a:t>
            </a:r>
            <a:r>
              <a:rPr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Bețigaș de 30 cm, Minge de tenis, Sursă de lumină (bec sau lantern</a:t>
            </a:r>
            <a:r>
              <a:rPr lang="en" sz="215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ă)</a:t>
            </a:r>
            <a:endParaRPr sz="215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Revoluția în jurul Soarelui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 lângă rotație, Pământul se mișcă și în jurul Soarelui.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Această mișcare se numește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recoluție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și durează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365 de zile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– adică un an!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merge pe un drum în formă de cerc, numit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orbită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17145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309753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603504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2220" y="3280410"/>
            <a:ext cx="176022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31820"/>
            <a:ext cx="2251710" cy="133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230" y="3223260"/>
            <a:ext cx="1440180" cy="15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 an în mișcare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342900" y="1394460"/>
            <a:ext cx="2286000" cy="1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Începe anul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 ianuarie – Pământul este la un punct al orbitei.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3223260" y="130302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Mijlocul anului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 iulie – Pământul este pe partea opusă a orbitei.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614934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Sfârșitul anului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31 decembrie – Pământul revine aproape la punctul de start.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ordinea corectă? 🥚​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Pune în ordine etapele anului, în funcție de succesiunea anotimpurilor, de la primăvara la iarna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Toamna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Primăvara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Vara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Iarna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ordinea corectă? 🥚​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Pune în ordine etapele anului, în funcție de succesiunea anotimpurilor, de la primăvara la iarna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Primăvara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7635240" y="18859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Vara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7635240" y="26289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Toamna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7635240" y="33718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Iarna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7635240" y="411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DE CE APAR ANOTIMPURILE?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Poate crezi că vara e cald pentru că Pământul e mai aproape de Soare? Greșit!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Anotimpurile apar din cauza înclinării axei Pământului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Axă e înclinată cu 23,5°. Aceasta face ca unele părți ale Pământului să primească mai multă lumină la un moment dat.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vom învăța astăzi?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25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explicăm cum se rotește Pământul în jurul axei și de ce apar ziua și noaptea.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înțelegem cum se învârte Pământul în jurul Soarelui și cum apar anotimpurile.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observăm că Soarele pare să se miște, dar de fapt este Pământul cel care se rotește.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Să descoperim că viteza de rotație diferă în funcție de locul de pe Pământ.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2875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funcționează anotimpurile?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285750" y="800100"/>
            <a:ext cx="85725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Când România e înclinată spre Soare, razele sunt directe și e vară, cu temperaturi mai mari.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85750" y="3577590"/>
            <a:ext cx="85725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Când e îndepărtată de Soare, e iarnă. Razele sunt mai oblice, deci e mai frig. Toamna și primăvara sunt poziții intermediare.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VARǍ vs. Iarnă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diferă zilele lungi și calde de cele scurte și reci?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Anotimpurile și viața mea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te simți în fiecare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 Ce activități îți place să faci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vara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 Dar </a:t>
            </a: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iarna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?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Discută! 🤷‍♀️​ 💁‍♂️​ 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Ai fi putut spune...</a:t>
            </a:r>
            <a:endParaRPr b="1"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Vera — piscină și plajă. Iarna — om de zăpadă și săniuș. Primăvara — flori și căldură.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Viteza de rotație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se rotește mai repede la ecuator și mai încet la poli.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ecuator, viteza este de aproape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1670 km/h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 poli, aproape nu se mișcă deloc.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Dar nu simțim asta pentru că totul din jurul nostru se mișcă la fel.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/>
        </p:nvSpPr>
        <p:spPr>
          <a:xfrm>
            <a:off x="26289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Adevărat sau Fals și de ce? ✅​  ❌​ 🤔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nu are axa înclinată – el stă drept în timp ce se rotește în jurul Soarelui.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</a:t>
            </a: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ADEVĂRAT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👎</a:t>
            </a: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FALS</a:t>
            </a:r>
            <a:endParaRPr b="1" sz="20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Acum e timpul să explici de ce...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Adevărat sau Fals și de ce? ✅​  ❌​ 🤔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nu are axa înclinată – el stă drept în timp ce se rotește în jurul Soarelui.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👎</a:t>
            </a: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285750" y="26860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este așa?</a:t>
            </a:r>
            <a:endParaRPr b="1" sz="215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 </a:t>
            </a: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Anotimpurile apar pentru că Pământul se apropie și se îndepărtează de Soare în timpul revoluției, ceea ce schimbă cantitatea de căldură primită.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 </a:t>
            </a: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Axa Pământului este înclinată constant cu aproximativ 23,5° față de planul orbitei sale, iar această înclinare este responsabilă pentru distribuția inegală a luminii solare de-a lungul anului, care determină anotimpurile. ✅​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am învățat?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are două mișcări: rotație (24h) și revoluție (365 zile).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Rotația face ca Soarele să pară că se mișcă și duce la alternanța dintre zi și noapte.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Revoluția și înclinarea axei cauzează anotimpurile.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Viteza de rotație diferă în funcție de loc – cea mai mare la ecuator.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Completează spațiile libere 🧩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93" name="Google Shape;293;p40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Mișcarea de ______ durează 24 de ore și face ca să avem zi și noapte. Pământul se învârte în jurul Soarelui într-un an, adică aproximativ ______ zile. Anotimpurile apar din cauza ______ axei Pământului. Soarele pare să se miște, dar de fapt este Pământul care se ______.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Bancă de cuvinte 🏦</a:t>
            </a: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b="1" sz="18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ecuator, 365, înclinării, rotește, revoluție, rotație, lumin</a:t>
            </a: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ă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/>
          <p:nvPr/>
        </p:nvSpPr>
        <p:spPr>
          <a:xfrm>
            <a:off x="26289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Completează spațiile libere 🧩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Mișcarea de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rotație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__ durează 24 de ore și face ca să avem zi și noapte. Pământul se învârte în jurul Soarelui într-un an, adică aproximativ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365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__ zile. Anotimpurile apar din cauza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înclinării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__ axei Pământului. Soarele pare să se miște, dar de fapt este Pământul care se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rotește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__.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Bancă de cuvinte 🏦</a:t>
            </a: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b="1" sz="18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ecuator, 365, înclinării, rotește, revoluție, rotație, lumin</a:t>
            </a:r>
            <a:r>
              <a:rPr lang="en" sz="18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ă</a:t>
            </a:r>
            <a:endParaRPr sz="18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CUVINTE IMPORTANTE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Rotație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48031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Revoluție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orbitează Soarele în 365 zile, cauzând anotimpurile.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560570" y="322326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Axă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Linia imaginară prin centrul Pământului, de la Polul Nord la Sud, în jurul căreia se rotește planeta.</a:t>
            </a:r>
            <a:endParaRPr sz="1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88086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Anotimpuri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Patru anotimpuri din cauza înclinării axei Pământului.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/>
        </p:nvSpPr>
        <p:spPr>
          <a:xfrm>
            <a:off x="27432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urmează?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Acum că știm cum se mișcă Pământul, în următoarea lecție vom descoperi un fenomen fascinant: 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eclipsele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 se întâmplă când Soarele, Lună și Pământ sunt aliniate?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să vedem cum o umbră poate acoperi Soarele sau Luna – un spectacol cosmic rar și frumos!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RECAPITULARE: SISTEMUL SOLAR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Ne amintim împreună</a:t>
            </a:r>
            <a:endParaRPr b="1" sz="25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Sistemul Solar are opt planete care se rotesc în jurul Soarelui.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Cele mai apropiate planete de Soare sunt Mercur, Venus, Pământ și Marte. Sunt solide și mai mici – le numim planete interioare.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Planetele mai îndepărtate – Jupiter, Saturn, Uranus, Neptun – sunt mari și formate în mare parte din gaze.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Descoperă planetele și mișcările lor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1: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este planeta cea mai apropiată de Soare și cât timp îi ia să o înconjoare?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2: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Care sunt principalele diferențe între planetele interioare și cele exterioare din sistemul solar?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Întrebarea 3: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Pământul are anotimpuri diferite de Mercur, chiar dacă ambele planete se rotesc în jurul Soarelui?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Răspunsuri pe următorul slide...</a:t>
            </a:r>
            <a:endParaRPr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Descoperă planetele și mișcările lor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1: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Mercur este cea mai apropiată planetă de Soare și face o orbită completă în doar 88 de zile terestre.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2: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Planetele interioare sunt mai mici, solide și apropiate de Soare, iar cele exterioare sunt mari, gazoase și situate mai departe de Soare.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A50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Răspunsul 3:</a:t>
            </a:r>
            <a:endParaRPr b="1" sz="1600">
              <a:solidFill>
                <a:srgbClr val="F37A50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are anotimpuri diferite din cauza înclinării axei sale în timp ce se rotește în jurul Soarelui, nu pentru că este mai aproape sau mai departe de Soare.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Două mișcări importante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face două mișcări mari: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🔹​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Rotați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– se învârtește în jurul axei proprii, ca un jucărie cu sârmă.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🔹</a:t>
            </a: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 Revoluț</a:t>
            </a: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ia – merge în cerc în jurul Soarelui, ca un copil care aleargă în jurul unui copac.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Ambele mișcări sunt esențiale pentru viața noastră!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17145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309753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603504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37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Cum are loc rotația?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Se învârte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Pământul se rotește în jurul unei linii imaginare numite axă.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21183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Durează 24h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 rotație completă durează exact un zi – adică 24 de ore.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614934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Zi și noapte</a:t>
            </a:r>
            <a:endParaRPr b="1"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Jumătatea luminată vede Soarele (zi), cealaltă e în umbră (noapte).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2875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0000E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De ce avem zi și noapte?</a:t>
            </a:r>
            <a:endParaRPr b="1" sz="2900">
              <a:solidFill>
                <a:srgbClr val="00000E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85750" y="800100"/>
            <a:ext cx="85725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Soarele luminează o parte din Pământ; rotația cauzează alternanța zi-noapte.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3577590"/>
            <a:ext cx="85725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Când e zi la București, e noapte la Los Angeles! După 12 ore, locurile schimbă rolul.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