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Instrument Sans"/>
      <p:regular r:id="rId38"/>
      <p:bold r:id="rId39"/>
      <p:italic r:id="rId40"/>
      <p:boldItalic r:id="rId41"/>
    </p:embeddedFont>
    <p:embeddedFont>
      <p:font typeface="Karla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strumentSans-italic.fntdata"/><Relationship Id="rId20" Type="http://schemas.openxmlformats.org/officeDocument/2006/relationships/slide" Target="slides/slide15.xml"/><Relationship Id="rId42" Type="http://schemas.openxmlformats.org/officeDocument/2006/relationships/font" Target="fonts/Karla-regular.fntdata"/><Relationship Id="rId41" Type="http://schemas.openxmlformats.org/officeDocument/2006/relationships/font" Target="fonts/InstrumentSans-boldItalic.fntdata"/><Relationship Id="rId22" Type="http://schemas.openxmlformats.org/officeDocument/2006/relationships/slide" Target="slides/slide17.xml"/><Relationship Id="rId44" Type="http://schemas.openxmlformats.org/officeDocument/2006/relationships/font" Target="fonts/Karla-italic.fntdata"/><Relationship Id="rId21" Type="http://schemas.openxmlformats.org/officeDocument/2006/relationships/slide" Target="slides/slide16.xml"/><Relationship Id="rId43" Type="http://schemas.openxmlformats.org/officeDocument/2006/relationships/font" Target="fonts/Karl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Karl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InstrumentSans-bold.fntdata"/><Relationship Id="rId16" Type="http://schemas.openxmlformats.org/officeDocument/2006/relationships/slide" Target="slides/slide11.xml"/><Relationship Id="rId38" Type="http://schemas.openxmlformats.org/officeDocument/2006/relationships/font" Target="fonts/Instrument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96c486f8a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96c486f8a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69996c496381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69996c496381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69996c49a4b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69996c49a4b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69996c49a5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69996c49a5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69996c49a680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69996c49a680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69996c49c7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69996c49c7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69996c49c7c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69996c49c7c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69996c49c7f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69996c49c7f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69996c49deb4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69996c49deb4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69996c4a0ae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69996c4a0ae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69996c4a351d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69996c4a351d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96c489e1f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96c489e1f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69996c4a4785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69996c4a4785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69996c4a4a16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69996c4a4a16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69996c4a6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69996c4a6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69996c4a7e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69996c4a7e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69996c4a9bb1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69996c4a9bb1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69996c4ad25e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69996c4ad25e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69996c4ad29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69996c4ad29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69996c4ad2f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69996c4ad2f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69996c4ae8e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69996c4ae8e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69996c4b36ee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69996c4b36ee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996c48b1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996c48b1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69996c4b5fcf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69996c4b5fcf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69996c4ba6f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69996c4ba6f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69996c4bbfd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69996c4bbfd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996c48cb9b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996c48cb9b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996c48e74f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996c48e74f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996c490b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996c490b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9996c491e94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9996c491e94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9996c491ee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9996c491ee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69996c491f31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69996c491f31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1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29.jpg"/><Relationship Id="rId5" Type="http://schemas.openxmlformats.org/officeDocument/2006/relationships/image" Target="../media/image33.jpg"/><Relationship Id="rId6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23.png"/><Relationship Id="rId5" Type="http://schemas.openxmlformats.org/officeDocument/2006/relationships/image" Target="../media/image3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31.png"/><Relationship Id="rId5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2.jpg"/><Relationship Id="rId5" Type="http://schemas.openxmlformats.org/officeDocument/2006/relationships/image" Target="../media/image12.jpg"/><Relationship Id="rId6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8303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Lumea Fracțiilor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Cum împărțim întregul în părți egale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Prof. Octavian Horia MINDA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Exemple de citire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2/3 se citește 'două treimi'.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5/8 se citește 'cinci optimi'.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Potrivește cuvintele cu definițiile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Numitor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Întreg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Linie de fracție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Arată în câte părți am împărțit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Arată câte părți am ales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Simbolul care separă numerele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Obiectul neîmpărțit încă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Potrivește cuvintele cu definițiile 🎯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Numitor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Întreg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Linie de fracție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Arată câte părți am ales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Arată în câte părți am împărțit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Obiectul neîmpărțit încă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Simbolul care separă numerele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Fracții egale cu întregul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numărătorul este egal cu numitorul, înseamnă că avem toate părțile, deci avem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 întreg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Exemple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2/2 = 1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4/4 = 1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10/10 = 1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și de ce? ✅​  ❌​ 🤔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Fracția 5/5 este mai mică decât un întreg.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ADEVĂRAT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FALS</a:t>
            </a:r>
            <a:endParaRPr b="1"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Acum e timpul să explici de ce...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Adevărat sau Fals și de ce? ✅​  ❌​ 🤔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Fracția 5/5 este mai mică decât un întreg.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285750" y="26860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este așa?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5/5 înseamnă că avem toate cele 5 părți din 5, deci este exact un întreg. ✅​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 este un număr mic, deci fracția trebuie să fie mică.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79451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Compararea fracțiilor - Partea 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285750" y="800100"/>
            <a:ext cx="8572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Când două fracții au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același numitor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este ușor!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285750" y="3943350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Fracția cu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numărătorul mai mare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este mai mare. 3/4 este mai mult decât 1/4.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Povestea celor două pizza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tu mănânci 2 felii dintr-o pizza tăiată în 8, iar prietenul tău mănâncă 5 felii din aceeași pizza, cine a mâncat mai mult?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Exact! Prietenul tău a mâncat 5/8, deci mai mult decât tine (2/8).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Compararea fracțiilor - Partea II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Când numitorul e mai mare, feliile sunt mai mici. 1/2 &gt; 1/4.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Verificare rapidă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1: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Cum se numește numărul de deasupra liniei?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2: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Care fracție este mai mare: 1/2 sau 1/8?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Întrebarea 3: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Cât fac 3/3?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Ce vom învăța astăzi?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25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înțelegem ce este o fracție și când o folosim.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recunoaștem numărătorul și numitorul.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citim și să scriem corect fracțiile.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Să comparăm fracții simple folosind exemple din viața reală.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Verificare rapidă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1: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2: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1/2 (jumătatea e mai mare decât o optime)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Răspunsul 3:</a:t>
            </a:r>
            <a:endParaRPr b="1"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 întreg (1)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/>
          <p:nvPr/>
        </p:nvSpPr>
        <p:spPr>
          <a:xfrm>
            <a:off x="285750" y="120015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3"/>
          <p:cNvSpPr/>
          <p:nvPr/>
        </p:nvSpPr>
        <p:spPr>
          <a:xfrm>
            <a:off x="285750" y="243459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3"/>
          <p:cNvSpPr/>
          <p:nvPr/>
        </p:nvSpPr>
        <p:spPr>
          <a:xfrm>
            <a:off x="285750" y="366903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3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5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Fracții în jurul nostru</a:t>
            </a:r>
            <a:endParaRPr b="1" sz="325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285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868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Ceasul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Spunem 'fără un sfert' sau 'și jumătate' când ne uităm la timp.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285750" y="24345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868680" y="237744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Bucătăria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Folosim o jumătate de cană de lapte sau un sfert de linguriță de sare.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285750" y="36690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868680" y="361188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Muzica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Notele muzicale pot fi pătrimi sau optimi.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Completează spațiile libere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împart un măr în două părți egale, o parte se numește o ____. Dacă îl împart în patru părți egale, o parte este un ____.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doime, sfert, întreg, numărător, zec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Completează spațiile libere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împart un măr în două părți egale, o parte se numește o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doime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Dacă îl împart în patru părți egale, o parte este un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sfert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Bancă de cuvinte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doime, sfert, întreg, numărător, zec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/>
          <p:nvPr/>
        </p:nvSpPr>
        <p:spPr>
          <a:xfrm>
            <a:off x="171450" y="27432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3097530" y="27432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6"/>
          <p:cNvSpPr/>
          <p:nvPr/>
        </p:nvSpPr>
        <p:spPr>
          <a:xfrm>
            <a:off x="6035040" y="27432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11530"/>
            <a:ext cx="2571750" cy="174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Cum reprezentăm o fracție?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285750" y="32004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Pasul 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Desenează o formă geometrică (cerc sau dreptunghi).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3211830" y="32004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Pasul 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Împarte-o în numărul de părți indicat de numitor.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6149340" y="32004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Pasul 3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Colorează numărul de părți indicat de numărător.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 este ordinea corectă? 🥚​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Ordonează fracțiile de la cea mai mică la cea mai mare: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8/8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Care este ordinea corectă? 🥚​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Ordonează fracțiile de la cea mai mică la cea mai mare: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1714500" y="17716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7635240" y="18859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1714500" y="25146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7635240" y="26289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1714500" y="32575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7635240" y="33718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8" name="Google Shape;328;p38"/>
          <p:cNvSpPr txBox="1"/>
          <p:nvPr/>
        </p:nvSpPr>
        <p:spPr>
          <a:xfrm>
            <a:off x="1714500" y="40005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8/8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7635240" y="41148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Fracții subunitare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Atunci când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numărătorul este mai mic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decât numitorul (ca 2/5), fracția se numește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subunitară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Aceasta înseamnă că avem mai puțin de un întreg.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Discută!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Discuție în clasă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Aș alege 1/2 din prăjitură. 1/2 este mai mare decât 1/4, deci primesc mai multă prăjitură.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Discută!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Ai fi putut spune...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1/2 e mai mare decât 1/4. Cu cât numitorul e mai mic (la 1/x), cu atât fracția e mai mare.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Ce este o fracție?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Imaginează-ți că ai o ciocolată întreagă. Dacă o împarți în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părți perfect egale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cu prietenii tăi, fiecare bucată reprezintă o fracție din acea ciocolată.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 fracție ne arată câte părți avem dintr-un întreg care a fost tăiat în bucăți egale.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1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Fii creativ 🖼️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Desenează Fracția Ta!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Desenează o floare cu 6 petale. Colorează 2 petale cu roșu, 3 petale cu albastru și lasă restul albe. Scrie sub floare ce fracție din petale este roșie și ce fracție este albastră.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 ce vei avea nevoie: 🎨​ 🖌️</a:t>
            </a:r>
            <a:r>
              <a:rPr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0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Hârtie, Creioane colorate, Rig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lă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Recapitulare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 am învățat: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Fracția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reprezintă părți dintr-un întreg.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Numărătorul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ne spune câte părți avem.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Numitorul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ne spune în câte părți am împărțit.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numitorul e același, comparăm numărătorii.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Provocarea finală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Găsește în ghiozdanul tău un obiect care poate fi împărțit în fracții (de exemplu, un set de creioane sau o cutie cu bomboane). Arată colegului tău fracția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2/5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folosind acele obiecte!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Componentele unei fracții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Cine este Numitorul?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Prietenul de jos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Numitorul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se scrie sub linia de fracție. El ne spune în câte părți egale a fost împărțit întregul.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Exemplu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tăiem o portocală în 4 felii egale, numitorul nostru va fi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Cine este Numărătorul?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Prietenul de sus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Numărătorul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se scrie deasupra liniei de fracție. El ne spune câte părți am luat sau am mâncat din întreg.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Exemplu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Dacă mănânci o felie din cele 4 de portocală, numărătorul este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Verifică-ți cunoștințele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Într-o fracție, ce ne indică numărul scris sub linia de fracție (numitorul)?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Câte părți am mâncat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 câte părți egale a fost împărțit întregul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Câte bomboane avem în total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Numele fracției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C87B32"/>
                </a:solidFill>
                <a:latin typeface="Karla"/>
                <a:ea typeface="Karla"/>
                <a:cs typeface="Karla"/>
                <a:sym typeface="Karla"/>
              </a:rPr>
              <a:t>Răspunsuri pe următorul slide...</a:t>
            </a:r>
            <a:endParaRPr sz="1600">
              <a:solidFill>
                <a:srgbClr val="C87B3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Verifică-ți cunoștințele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Într-o fracție, ce ne indică numărul scris sub linia de fracție (numitorul)?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Câte părți am mâncat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În câte părți egale a fost împărțit întregul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Câte bomboane avem în total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Numele fracției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87B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579A9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Cum citim fracțiile?</a:t>
            </a:r>
            <a:endParaRPr sz="2900">
              <a:solidFill>
                <a:srgbClr val="4579A9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8575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1/2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 citește 'o doime' sau 'jumătate'.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21183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1/4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 citește 'o pătrime' sau 'un sfert'.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149340" y="33147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3/4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 citește 'trei pătrimi' sau 'trei sferturi'.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