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Lilita On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ilitaOne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8c39baa5e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8c39baa5e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698c39bc16ab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698c39bc16ab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698c39bc795e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698c39bc795e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698c39bc9809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698c39bc9809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698c39bcb30a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698c39bcb30a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698c39bccdda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698c39bccdda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698c39bce750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698c39bce750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698c39bd38a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698c39bd38a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698c39bd676f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698c39bd676f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698c39bd9ae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698c39bd9ae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698c39bdb90c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698c39bdb90c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8c39bacb1b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8c39bacb1b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698c39bdea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698c39bdea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698c39be13cd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698c39be13cd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698c39be3450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698c39be3450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698c39be526b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698c39be526b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698c39be52ca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698c39be52ca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698c39be5345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698c39be5345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698c39be6bf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698c39be6bf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698c39beb9e1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698c39beb9e1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8c39baf16e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8c39baf16e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98c39bb7d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98c39bb7d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98c39bb9c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98c39bb9c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698c39bbb9cb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698c39bbb9cb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698c39bbba07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698c39bbba07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698c39bbd2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698c39bbd2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698c39bbec80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698c39bbec80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image" Target="../media/image22.jpg"/><Relationship Id="rId6" Type="http://schemas.openxmlformats.org/officeDocument/2006/relationships/image" Target="../media/image35.jpg"/><Relationship Id="rId7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20.png"/><Relationship Id="rId5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14.jpg"/><Relationship Id="rId5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30.jpg"/><Relationship Id="rId5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image" Target="../media/image3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Relationship Id="rId4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Relationship Id="rId4" Type="http://schemas.openxmlformats.org/officeDocument/2006/relationships/image" Target="../media/image36.png"/><Relationship Id="rId5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Relationship Id="rId4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4.jpg"/><Relationship Id="rId5" Type="http://schemas.openxmlformats.org/officeDocument/2006/relationships/image" Target="../media/image4.jpg"/><Relationship Id="rId6" Type="http://schemas.openxmlformats.org/officeDocument/2006/relationships/image" Target="../media/image7.jpg"/><Relationship Id="rId7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6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537710" y="1371600"/>
            <a:ext cx="3646200" cy="24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Comete, meteoriți și eclipse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Descoperă fenomenele spectaculoase din Sistemul Solar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171450" y="2743200"/>
            <a:ext cx="21945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2366010" y="2743200"/>
            <a:ext cx="21945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4572000" y="2743200"/>
            <a:ext cx="21945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6766560" y="2743200"/>
            <a:ext cx="21945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8001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8001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8001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Călătoria unei comete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285750" y="32004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Start în frig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Cometa stă în Norul Oort sau Centura Kuiper.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2480310" y="32004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Se apropie de Soare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 mișcare o trimite spre interiorul Sistemului Solar.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4686300" y="32004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Apare coada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 apropierea de Soare, gheața se sublimă formând coada.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6880860" y="3200400"/>
            <a:ext cx="17487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Se întoarce în frig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După Soare, se-ntoarce în întuneric.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COMETA HALLEY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Cometa cunoscută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Cometa Halley este cea mai faimoasă cometă! Trece pe lângă Pământ la fiecare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76 de ani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 fost văzută ultima oară în 1986. Copiii de astăzi vor vedea din nou cometa în 2061!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Oamenii o urmăresc de peste 2.000 de ani – apare chiar într-un tapet medieval!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CE SUNT METEORII?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Stele căzătoare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Meteoriile sunt bucăți mici de rocă sau metal care intră foarte repede în atmosfera Pământului.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Frecarea cu aerul le face să se încălzească și să ardă – de aceea vedem o dungă strălucitoare pe cer noaptea.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Le spunem „stele căzătoare”, dar nu sunt stele!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28750"/>
            <a:ext cx="8229600" cy="206883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METEOR VS METEORIT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285750" y="800100"/>
            <a:ext cx="85725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Diferența stă în unde ajunge obiectul.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285750" y="3577590"/>
            <a:ext cx="85725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În spațiu: se numește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meteoroid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. În atmosferă, când arde: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meteor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. Dacă ajunge pe Pământ: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meteorit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PLOAIA DE METEORI</a:t>
            </a:r>
            <a:endParaRPr b="1" sz="325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Uneori, Pământul trece printr-un nor de praf lăsat de o cometă. Atunci vedem mulți meteori într-o noapte!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Se numesc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ploi de meteori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. Cele mai cunoscute sunt Perseidele, în august, când putem vedea până la 60 de meteori pe oră!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Discută! 🤷‍♀️​ 💁‍♂️​ 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💬​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 stea căzătoare — ce ai simțit?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Ai văzut vreodată o </a:t>
            </a: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stea căzătoare</a:t>
            </a: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? Ce ai făcut în acel moment și ce crezi acum că ai văzut de fapt?</a:t>
            </a:r>
            <a:endParaRPr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490" y="64008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Discută! 🤷‍♀️​ 💁‍♂️​ 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💬​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1120140" y="164592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Ai fi putut spune...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Da, am văzut o stea căzătoare vara și am făcut o dorință. Apoi am aflat că era un meteor arzând în atmosferă — un mic obiect ce părea că sfârșește cerul.</a:t>
            </a:r>
            <a:endParaRPr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27432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Cometă vs Meteor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285750" y="4171950"/>
            <a:ext cx="8572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Cometa: corp cu coadă ce orbitează Soarele. Meteor: dâră de lumină de la un fragment ars în atmosferă.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/>
          <p:nvPr/>
        </p:nvSpPr>
        <p:spPr>
          <a:xfrm>
            <a:off x="29718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este o eclipsǎ?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427482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Când un corp acoperă lumina altuia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eclipsǎ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apare când Soarele, Pământul și Luna sunt perfect aliniați.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Unul dintre ei stă în fața celuilalt și blochează lumina.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Este ca atunci când un coleg stă în fața luminii din clasă și îți face umbră!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/>
          <p:nvPr/>
        </p:nvSpPr>
        <p:spPr>
          <a:xfrm>
            <a:off x="27432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Două feluri de eclipse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Eclipsă de Soare</a:t>
            </a:r>
            <a:endParaRPr b="1" sz="20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Luna trece între Soare și Pământ, acoperind Soarele. E ca noaptea, se vede doar coroana solară.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Eclipsă de Lună</a:t>
            </a:r>
            <a:endParaRPr b="1" sz="20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Pământul blochează Soarele, umbra sa acoperind Luna, care poate deveni roșiatică ('Lună de sânge').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97180" y="16002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vom învăța astăzi?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225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Să recunoaștem cometele și să explicăm cum apar cozile lor strălucitoare.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Să deosebim între meteor, meteorit și cometă.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Să înțelegem cum și de ce apar eclipsele de Soare și de Lună.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Să observăm că aceste fenomene sunt previzibile și se întâmplă din alinierea Soarelui, Pământului și Lunii.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8572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Cum apare o eclipsă de Soare?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8572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Cum apare o eclipsă de Lună?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ce nu avem eclipse în fiecare lună?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27" name="Google Shape;227;p3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Luna merge pe un drum înclinat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Orbita Lunii este ușor înclinată față de orbita Pământului în jurul Soarelui.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aceea, de obicei, umbra Lunii trece deasupra sau dedesubtul Pământului.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Eclipsele apar doar când alinierea este perfectă – de 2-5 ori pe an.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/>
        </p:nvSpPr>
        <p:spPr>
          <a:xfrm>
            <a:off x="30861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Care este ordinea corectă? 🥚​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Pune în ordine corectă evenimentele unei eclipse de Soare, de la început la final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4" name="Google Shape;234;p35"/>
          <p:cNvSpPr txBox="1"/>
          <p:nvPr/>
        </p:nvSpPr>
        <p:spPr>
          <a:xfrm>
            <a:off x="1714500" y="17716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Soarele este acoperit parțial sau total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1714500" y="25146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Umbra Lunii cade pe Pământ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6" name="Google Shape;236;p35"/>
          <p:cNvSpPr txBox="1"/>
          <p:nvPr/>
        </p:nvSpPr>
        <p:spPr>
          <a:xfrm>
            <a:off x="1714500" y="32575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Cerul se întunecă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1714500" y="40005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Luna se află între Soare și Pământ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Răspunsuri pe următorul slide...</a:t>
            </a:r>
            <a:endParaRPr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Care este ordinea corectă? 🥚​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4" name="Google Shape;244;p36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Pune în ordine corectă evenimentele unei eclipse de Soare, de la început la final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1714500" y="17716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Luna se află între Soare și Pământ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7635240" y="18859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1.</a:t>
            </a:r>
            <a:endParaRPr b="1"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1714500" y="25146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Umbra Lunii cade pe Pământ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7635240" y="26289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2.</a:t>
            </a:r>
            <a:endParaRPr b="1"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1714500" y="32575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Cerul se întunecă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7635240" y="33718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3.</a:t>
            </a:r>
            <a:endParaRPr b="1"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1714500" y="40005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Soarele este acoperit parțial sau total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7635240" y="4114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4.</a:t>
            </a:r>
            <a:endParaRPr b="1"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Cum să observăm cerul?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0" name="Google Shape;260;p37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Activități pentru acasă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AutoNum type="arabicPeriod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Urmărește ploaia de Perseide în august și numără meteorii noaptea.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AutoNum type="arabicPeriod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 eclipsă, fii atent la anunțuri, dar NU privi Soarele direct!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AutoNum type="arabicPeriod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Desenează o cometă cu coadă dreaptă și una curbă.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AutoNum type="arabicPeriod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Modelează o eclipsă cu o lanternă și două mingi, împreună cu părinții.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3086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440180"/>
            <a:ext cx="33147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FII CREATIV 🖼️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Construiește o cometă spațială!</a:t>
            </a:r>
            <a:endParaRPr b="1" sz="215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Creează o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cometă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din balon, vată, lipici, praf strălucitor și baghete. Imaginează-ți coada ei strălucitoare când se apropie de Soare!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ce vei avea nevoie: 🎨​ 🖌️</a:t>
            </a:r>
            <a:r>
              <a:rPr lang="en" sz="20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0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Balon, Vată, Lipici, Praful strălucitor, Două baghete subțiri pentru coa</a:t>
            </a:r>
            <a:r>
              <a:rPr lang="en" sz="215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dă</a:t>
            </a:r>
            <a:endParaRPr sz="215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9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am învățat?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Am descoperit că spațiul e plin de spectacole: comete, meteori și eclipse.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Toate apar datorită mișcării precise a planetelor, Lunii și Soarelui.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Regulile universului ne permit să le prevedem!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02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02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CUVINTE NOI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51460" y="340614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Cometă</a:t>
            </a:r>
            <a:endParaRPr sz="16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 mic corp de gheață și praf ce formează o coadă la apropierea de Soare.</a:t>
            </a:r>
            <a:endParaRPr sz="1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480310" y="2743200"/>
            <a:ext cx="1794600" cy="26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Meteorit</a:t>
            </a:r>
            <a:endParaRPr sz="18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 bucată de piatră cosmică ce ajunge pe Pământ după arderea parțială în atmosferă.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686300" y="34290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Eclipse</a:t>
            </a:r>
            <a:endParaRPr sz="16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Când un corp din spațiu acoperă lumina altuia, ex: Luna acoperă Soarele.</a:t>
            </a:r>
            <a:endParaRPr sz="1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880860" y="27432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Atmosferă</a:t>
            </a:r>
            <a:endParaRPr sz="16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Atmosfera Pământului ne protejează de obiecte spațiale.</a:t>
            </a:r>
            <a:endParaRPr sz="1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66903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85750" y="160020"/>
            <a:ext cx="8378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Recapitulare: Mișcările Pământului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931920" y="113157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Rotația și Revoluția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Pământul se rotește în jurul axei sale în 24 de ore (ziua/noaptea) și în jurul Soarelui în 365 de zile (revoluția).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ce avem anotimpuri?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Anotimpurile apar din cauza înclinării axei Pământului, care face ca anumite regiuni să primească mai multă lumină și căldură în diferite perioade.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Verifică ce știi!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Întrebarea 1: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Cât durează o rotație completă a Pământului și ce efect are asupra vieții noastre?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Întrebarea 2: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cauzează schimbarea anotimpurilor și cum influențează înclinarea axei Pământului distribuția luminii solare?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Întrebarea 3: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este o cometă și cum se formează coada ei strălucitoare când se apropie de Soare?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Răspunsuri pe următorul slide...</a:t>
            </a:r>
            <a:endParaRPr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27432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Verifică ce știi!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Răspunsul 1: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 rotație completă a Pământului durează 24 de ore și este responsabilă pentru alternanța dintre zi și noapte.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Răspunsul 2: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Anotimpurile apar din cauza înclinării axei Pământului, care face ca razele Soarelui să cadă diferit pe suprafața Pământului pe parcursul anului.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Răspunsul 3: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Ometea este un corp de gheață și praf care formează o coadă strălucitoare atunci când se apropie de Soare, din cauza sublimării gheții.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este o cometă?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 „om de zăpadă spațial”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 cometă este ca un om de zăpadă din spațiu – făcut din gheață, praf și rocă!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Trăiește departe de Soare, în zonele reci ale sistemului solar.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Când se apropie de Soare, începe să se încălzească și să-i iasă o coadă lungă și strălucitoare – ca un semnal de lumină în spațiu!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28750"/>
            <a:ext cx="8572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COADA COMETEI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285750" y="800100"/>
            <a:ext cx="85725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 apropierea de Soare, gheața cometei sublimă, devenind gaz.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285750" y="3577590"/>
            <a:ext cx="85725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Vântul solar împinge gazul și praful, formând două cozi: una strălucitoare dreaptă și una curbă. Coada e întotdeauna îndreptată </a:t>
            </a:r>
            <a:r>
              <a:rPr i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la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Soare!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DE UNDE VIN COMETELE?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Două case de iarnă pentru comete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Unele comete vin din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Centura Kuiper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, din spatele lui Neptun. Altele, din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Norul Oort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, un nor sferic ce înconjoară Sistemul Solar. Gravitația unei stele îndepărtate le poate trimite spre Soare.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